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6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8EE3B05E-ACC7-450E-BD7F-0941EF753B32}" type="datetimeFigureOut">
              <a:rPr lang="en-US" smtClean="0"/>
              <a:t>25-Nov-24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170131F2-D147-4AA4-97E4-0123D58A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320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3B05E-ACC7-450E-BD7F-0941EF753B32}" type="datetimeFigureOut">
              <a:rPr lang="en-US" smtClean="0"/>
              <a:t>25-Nov-24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131F2-D147-4AA4-97E4-0123D58A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438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3B05E-ACC7-450E-BD7F-0941EF753B32}" type="datetimeFigureOut">
              <a:rPr lang="en-US" smtClean="0"/>
              <a:t>25-Nov-24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131F2-D147-4AA4-97E4-0123D58A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966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3B05E-ACC7-450E-BD7F-0941EF753B32}" type="datetimeFigureOut">
              <a:rPr lang="en-US" smtClean="0"/>
              <a:t>25-Nov-24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131F2-D147-4AA4-97E4-0123D58A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2454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3B05E-ACC7-450E-BD7F-0941EF753B32}" type="datetimeFigureOut">
              <a:rPr lang="en-US" smtClean="0"/>
              <a:t>25-Nov-24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131F2-D147-4AA4-97E4-0123D58A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994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3B05E-ACC7-450E-BD7F-0941EF753B32}" type="datetimeFigureOut">
              <a:rPr lang="en-US" smtClean="0"/>
              <a:t>25-Nov-24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131F2-D147-4AA4-97E4-0123D58A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103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3B05E-ACC7-450E-BD7F-0941EF753B32}" type="datetimeFigureOut">
              <a:rPr lang="en-US" smtClean="0"/>
              <a:t>25-Nov-24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131F2-D147-4AA4-97E4-0123D58A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661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8EE3B05E-ACC7-450E-BD7F-0941EF753B32}" type="datetimeFigureOut">
              <a:rPr lang="en-US" smtClean="0"/>
              <a:t>25-Nov-24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131F2-D147-4AA4-97E4-0123D58A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610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8EE3B05E-ACC7-450E-BD7F-0941EF753B32}" type="datetimeFigureOut">
              <a:rPr lang="en-US" smtClean="0"/>
              <a:t>25-Nov-24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131F2-D147-4AA4-97E4-0123D58A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581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3B05E-ACC7-450E-BD7F-0941EF753B32}" type="datetimeFigureOut">
              <a:rPr lang="en-US" smtClean="0"/>
              <a:t>25-Nov-24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131F2-D147-4AA4-97E4-0123D58A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11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3B05E-ACC7-450E-BD7F-0941EF753B32}" type="datetimeFigureOut">
              <a:rPr lang="en-US" smtClean="0"/>
              <a:t>25-Nov-24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131F2-D147-4AA4-97E4-0123D58A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884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3B05E-ACC7-450E-BD7F-0941EF753B32}" type="datetimeFigureOut">
              <a:rPr lang="en-US" smtClean="0"/>
              <a:t>25-Nov-24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131F2-D147-4AA4-97E4-0123D58A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12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3B05E-ACC7-450E-BD7F-0941EF753B32}" type="datetimeFigureOut">
              <a:rPr lang="en-US" smtClean="0"/>
              <a:t>25-Nov-24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131F2-D147-4AA4-97E4-0123D58A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639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3B05E-ACC7-450E-BD7F-0941EF753B32}" type="datetimeFigureOut">
              <a:rPr lang="en-US" smtClean="0"/>
              <a:t>25-Nov-24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131F2-D147-4AA4-97E4-0123D58A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556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3B05E-ACC7-450E-BD7F-0941EF753B32}" type="datetimeFigureOut">
              <a:rPr lang="en-US" smtClean="0"/>
              <a:t>25-Nov-24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131F2-D147-4AA4-97E4-0123D58A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207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3B05E-ACC7-450E-BD7F-0941EF753B32}" type="datetimeFigureOut">
              <a:rPr lang="en-US" smtClean="0"/>
              <a:t>25-Nov-24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131F2-D147-4AA4-97E4-0123D58A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277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3B05E-ACC7-450E-BD7F-0941EF753B32}" type="datetimeFigureOut">
              <a:rPr lang="en-US" smtClean="0"/>
              <a:t>25-Nov-24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131F2-D147-4AA4-97E4-0123D58A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80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8EE3B05E-ACC7-450E-BD7F-0941EF753B32}" type="datetimeFigureOut">
              <a:rPr lang="en-US" smtClean="0"/>
              <a:t>25-Nov-24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170131F2-D147-4AA4-97E4-0123D58A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48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7830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A9CD9-D2C8-AAD3-580A-B3F79CD4D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89CCC4-95ED-9350-00DB-F74FD8DCA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660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32DA-1558-A848-5441-5DA8E83FCF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E61C51-F1B5-8607-085E-A1FBB0FCC5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4ED6C-1401-8D6D-D188-BB158BCCD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0116" y="1"/>
            <a:ext cx="1061884" cy="10618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14390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11F4A-CAE5-3348-1782-5FC706571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08137-1905-C861-6E26-6E9946FEC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9CD5AA-14AA-6661-6F2E-723E5A83D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0116" y="1"/>
            <a:ext cx="1061884" cy="10618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608388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9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Century Gothic</vt:lpstr>
      <vt:lpstr>Wingdings 3</vt:lpstr>
      <vt:lpstr>Ion Boardroom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ANISH KUMAR</dc:creator>
  <cp:lastModifiedBy>ANISH KUMAR</cp:lastModifiedBy>
  <cp:revision>2</cp:revision>
  <dcterms:created xsi:type="dcterms:W3CDTF">2024-11-25T04:35:19Z</dcterms:created>
  <dcterms:modified xsi:type="dcterms:W3CDTF">2024-11-25T09:26:41Z</dcterms:modified>
</cp:coreProperties>
</file>